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51" r:id="rId3"/>
    <p:sldId id="257" r:id="rId4"/>
    <p:sldId id="258" r:id="rId5"/>
    <p:sldId id="259" r:id="rId6"/>
    <p:sldId id="260" r:id="rId7"/>
    <p:sldId id="261" r:id="rId8"/>
    <p:sldId id="352" r:id="rId9"/>
    <p:sldId id="262" r:id="rId10"/>
    <p:sldId id="263" r:id="rId11"/>
    <p:sldId id="264" r:id="rId12"/>
    <p:sldId id="353" r:id="rId13"/>
    <p:sldId id="265" r:id="rId14"/>
    <p:sldId id="266" r:id="rId15"/>
    <p:sldId id="267" r:id="rId16"/>
    <p:sldId id="354" r:id="rId17"/>
    <p:sldId id="268" r:id="rId18"/>
    <p:sldId id="269" r:id="rId19"/>
    <p:sldId id="270" r:id="rId20"/>
    <p:sldId id="355" r:id="rId21"/>
    <p:sldId id="271" r:id="rId22"/>
    <p:sldId id="272" r:id="rId23"/>
    <p:sldId id="356" r:id="rId24"/>
    <p:sldId id="273" r:id="rId25"/>
    <p:sldId id="274" r:id="rId26"/>
    <p:sldId id="357" r:id="rId27"/>
    <p:sldId id="275" r:id="rId28"/>
    <p:sldId id="276" r:id="rId29"/>
    <p:sldId id="277" r:id="rId30"/>
    <p:sldId id="278" r:id="rId31"/>
    <p:sldId id="358" r:id="rId32"/>
    <p:sldId id="279" r:id="rId33"/>
    <p:sldId id="280" r:id="rId34"/>
    <p:sldId id="281" r:id="rId35"/>
    <p:sldId id="359" r:id="rId36"/>
    <p:sldId id="282" r:id="rId37"/>
    <p:sldId id="283" r:id="rId38"/>
    <p:sldId id="284" r:id="rId39"/>
    <p:sldId id="285" r:id="rId40"/>
    <p:sldId id="286" r:id="rId41"/>
    <p:sldId id="288" r:id="rId42"/>
    <p:sldId id="291" r:id="rId43"/>
    <p:sldId id="290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360" r:id="rId52"/>
    <p:sldId id="299" r:id="rId53"/>
    <p:sldId id="300" r:id="rId54"/>
    <p:sldId id="301" r:id="rId55"/>
    <p:sldId id="302" r:id="rId56"/>
    <p:sldId id="303" r:id="rId57"/>
    <p:sldId id="361" r:id="rId58"/>
    <p:sldId id="304" r:id="rId59"/>
    <p:sldId id="305" r:id="rId60"/>
    <p:sldId id="306" r:id="rId61"/>
    <p:sldId id="307" r:id="rId62"/>
    <p:sldId id="308" r:id="rId63"/>
    <p:sldId id="309" r:id="rId64"/>
    <p:sldId id="362" r:id="rId65"/>
    <p:sldId id="310" r:id="rId66"/>
    <p:sldId id="311" r:id="rId67"/>
    <p:sldId id="312" r:id="rId68"/>
    <p:sldId id="313" r:id="rId69"/>
    <p:sldId id="315" r:id="rId70"/>
    <p:sldId id="363" r:id="rId71"/>
    <p:sldId id="316" r:id="rId72"/>
    <p:sldId id="317" r:id="rId73"/>
    <p:sldId id="318" r:id="rId74"/>
    <p:sldId id="364" r:id="rId75"/>
    <p:sldId id="319" r:id="rId76"/>
    <p:sldId id="320" r:id="rId77"/>
    <p:sldId id="321" r:id="rId78"/>
    <p:sldId id="365" r:id="rId79"/>
    <p:sldId id="322" r:id="rId80"/>
    <p:sldId id="323" r:id="rId81"/>
    <p:sldId id="324" r:id="rId82"/>
    <p:sldId id="325" r:id="rId83"/>
    <p:sldId id="366" r:id="rId84"/>
    <p:sldId id="326" r:id="rId85"/>
    <p:sldId id="327" r:id="rId86"/>
    <p:sldId id="367" r:id="rId87"/>
    <p:sldId id="328" r:id="rId88"/>
    <p:sldId id="329" r:id="rId89"/>
    <p:sldId id="330" r:id="rId90"/>
    <p:sldId id="331" r:id="rId91"/>
    <p:sldId id="368" r:id="rId92"/>
    <p:sldId id="332" r:id="rId93"/>
    <p:sldId id="333" r:id="rId94"/>
    <p:sldId id="334" r:id="rId95"/>
    <p:sldId id="335" r:id="rId96"/>
    <p:sldId id="336" r:id="rId97"/>
    <p:sldId id="337" r:id="rId98"/>
    <p:sldId id="338" r:id="rId99"/>
    <p:sldId id="339" r:id="rId100"/>
    <p:sldId id="369" r:id="rId101"/>
    <p:sldId id="340" r:id="rId102"/>
    <p:sldId id="341" r:id="rId103"/>
    <p:sldId id="342" r:id="rId104"/>
    <p:sldId id="343" r:id="rId105"/>
    <p:sldId id="344" r:id="rId106"/>
    <p:sldId id="345" r:id="rId107"/>
    <p:sldId id="346" r:id="rId108"/>
    <p:sldId id="347" r:id="rId109"/>
    <p:sldId id="348" r:id="rId110"/>
    <p:sldId id="349" r:id="rId111"/>
    <p:sldId id="350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4" autoAdjust="0"/>
    <p:restoredTop sz="94660"/>
  </p:normalViewPr>
  <p:slideViewPr>
    <p:cSldViewPr>
      <p:cViewPr>
        <p:scale>
          <a:sx n="100" d="100"/>
          <a:sy n="100" d="100"/>
        </p:scale>
        <p:origin x="-1944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Заголовок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Дата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3CE5-3318-43EB-8591-83245130E23D}" type="datetimeFigureOut">
              <a:rPr lang="ru-RU" smtClean="0"/>
              <a:pPr/>
              <a:t>11.04.2025</a:t>
            </a:fld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0FF19B-BA7B-40FC-B229-8302D604B2D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3CE5-3318-43EB-8591-83245130E23D}" type="datetimeFigureOut">
              <a:rPr lang="ru-RU" smtClean="0"/>
              <a:pPr/>
              <a:t>11.04.2025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19B-BA7B-40FC-B229-8302D604B2D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3CE5-3318-43EB-8591-83245130E23D}" type="datetimeFigureOut">
              <a:rPr lang="ru-RU" smtClean="0"/>
              <a:pPr/>
              <a:t>11.04.2025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19B-BA7B-40FC-B229-8302D604B2D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одержимое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89E3CE5-3318-43EB-8591-83245130E23D}" type="datetimeFigureOut">
              <a:rPr lang="ru-RU" smtClean="0"/>
              <a:pPr/>
              <a:t>11.04.2025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E00FF19B-BA7B-40FC-B229-8302D604B2D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3CE5-3318-43EB-8591-83245130E23D}" type="datetimeFigureOut">
              <a:rPr lang="ru-RU" smtClean="0"/>
              <a:pPr/>
              <a:t>11.04.2025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19B-BA7B-40FC-B229-8302D604B2D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3CE5-3318-43EB-8591-83245130E23D}" type="datetimeFigureOut">
              <a:rPr lang="ru-RU" smtClean="0"/>
              <a:pPr/>
              <a:t>11.04.2025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19B-BA7B-40FC-B229-8302D604B2D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19B-BA7B-40FC-B229-8302D604B2D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3CE5-3318-43EB-8591-83245130E23D}" type="datetimeFigureOut">
              <a:rPr lang="ru-RU" smtClean="0"/>
              <a:pPr/>
              <a:t>11.04.2025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2" name="Содержимое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34" name="Содержимое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3CE5-3318-43EB-8591-83245130E23D}" type="datetimeFigureOut">
              <a:rPr lang="ru-RU" smtClean="0"/>
              <a:pPr/>
              <a:t>11.04.2025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19B-BA7B-40FC-B229-8302D604B2D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3CE5-3318-43EB-8591-83245130E23D}" type="datetimeFigureOut">
              <a:rPr lang="ru-RU" smtClean="0"/>
              <a:pPr/>
              <a:t>11.04.2025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F19B-BA7B-40FC-B229-8302D604B2D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одержимое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89E3CE5-3318-43EB-8591-83245130E23D}" type="datetimeFigureOut">
              <a:rPr lang="ru-RU" smtClean="0"/>
              <a:pPr/>
              <a:t>11.04.2025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00FF19B-BA7B-40FC-B229-8302D604B2D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ru-RU" smtClean="0"/>
              <a:t>Вставка рисунка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3CE5-3318-43EB-8591-83245130E23D}" type="datetimeFigureOut">
              <a:rPr lang="ru-RU" smtClean="0"/>
              <a:pPr/>
              <a:t>11.04.2025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0FF19B-BA7B-40FC-B229-8302D604B2D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89E3CE5-3318-43EB-8591-83245130E23D}" type="datetimeFigureOut">
              <a:rPr lang="ru-RU" smtClean="0"/>
              <a:pPr/>
              <a:t>11.04.2025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E00FF19B-BA7B-40FC-B229-8302D604B2D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Выполнил курсант группы 332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Стельмашук Максим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Работа с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Git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Apache Netbeans 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57214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. Создание проекта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85786" y="2214554"/>
            <a:ext cx="8229600" cy="1219200"/>
          </a:xfrm>
        </p:spPr>
        <p:txBody>
          <a:bodyPr/>
          <a:lstStyle/>
          <a:p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Часть 2. Работа с изображениями</a:t>
            </a:r>
            <a:endParaRPr lang="ru-RU" dirty="0">
              <a:solidFill>
                <a:srgbClr val="0070C0"/>
              </a:solidFill>
              <a:cs typeface="Gauta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929329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80. Добавление картинок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786454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81. Новые переменные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786453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82. Загрузка картинок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85789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83. Расположение картинок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5789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28596" y="5500702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84. Запущенный проект с отрисованными картинками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715015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85. Коммент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847414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86. Координаты точек углов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85789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87. Изменение координат на переменные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5789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88. Результат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57214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8 . Необходимые настройки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786454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89. Дополнение кода метода отрисовки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77271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90. Добавление переменной для времени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05264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91. Присвоение значения времени переменной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7727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92. Написание игрового цикла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05264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93.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Добавление переменной скорости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05264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94.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Запущенная программа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51723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95. Изменение начального значения переменной верхней координаты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94928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96.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Запущенная программа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411760" y="2204864"/>
            <a:ext cx="8229600" cy="1219200"/>
          </a:xfrm>
        </p:spPr>
        <p:txBody>
          <a:bodyPr/>
          <a:lstStyle/>
          <a:p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Часть </a:t>
            </a:r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3. </a:t>
            </a:r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Анимация</a:t>
            </a:r>
            <a:endParaRPr lang="ru-RU" dirty="0">
              <a:solidFill>
                <a:srgbClr val="0070C0"/>
              </a:solidFill>
              <a:cs typeface="Gauta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733255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97. Условия отрисовки падающего объекта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14612" y="2214554"/>
            <a:ext cx="8229600" cy="1219200"/>
          </a:xfrm>
        </p:spPr>
        <p:txBody>
          <a:bodyPr/>
          <a:lstStyle/>
          <a:p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Создание класса</a:t>
            </a:r>
            <a:endParaRPr lang="ru-RU" dirty="0">
              <a:solidFill>
                <a:srgbClr val="0070C0"/>
              </a:solidFill>
              <a:cs typeface="Gauta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05263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11560" y="563880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98. Обработчик события нажатия на кнопку мыши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7727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99. Добавление очков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05263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100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 Добавление кода увеличения очков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05263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101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 Программа в работе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05263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102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Окно при завершение работы программы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635896" y="2276872"/>
            <a:ext cx="8229600" cy="12192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cs typeface="Gautami" pitchFamily="34" charset="0"/>
              </a:rPr>
              <a:t>GitHub</a:t>
            </a:r>
            <a:endParaRPr lang="ru-RU" dirty="0">
              <a:solidFill>
                <a:srgbClr val="0070C0"/>
              </a:solidFill>
              <a:cs typeface="Gauta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05263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103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Создание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репозитория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3435"/>
            <a:ext cx="9144000" cy="5778393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104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 Инициализация проектов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3435"/>
            <a:ext cx="9143999" cy="5778393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Calc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3435"/>
            <a:ext cx="9143999" cy="577839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Game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57214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9 . Создание класса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" y="13435"/>
            <a:ext cx="9143997" cy="577839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 Отправка на удалённый репозиторий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08520" y="13435"/>
            <a:ext cx="9252520" cy="577839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ru-RU" sz="280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Github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57214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10 . Настройки класса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57214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11 . Созданный класс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643042" y="2214554"/>
            <a:ext cx="8229600" cy="1219200"/>
          </a:xfrm>
        </p:spPr>
        <p:txBody>
          <a:bodyPr/>
          <a:lstStyle/>
          <a:p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Вывод надписи в консоль</a:t>
            </a:r>
            <a:endParaRPr lang="ru-RU" dirty="0">
              <a:solidFill>
                <a:srgbClr val="0070C0"/>
              </a:solidFill>
              <a:cs typeface="Gauta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57214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12 . Код первого задания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429264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13 . Запуск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57214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14. Результат первого задания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14612" y="2214554"/>
            <a:ext cx="8229600" cy="1219200"/>
          </a:xfrm>
        </p:spPr>
        <p:txBody>
          <a:bodyPr/>
          <a:lstStyle/>
          <a:p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Установка </a:t>
            </a:r>
            <a:r>
              <a:rPr lang="en-US" dirty="0" smtClean="0">
                <a:solidFill>
                  <a:srgbClr val="0070C0"/>
                </a:solidFill>
                <a:latin typeface="NFS font" pitchFamily="2" charset="0"/>
                <a:cs typeface="Gautami" pitchFamily="34" charset="0"/>
              </a:rPr>
              <a:t>JDK</a:t>
            </a:r>
            <a:endParaRPr lang="ru-RU" dirty="0">
              <a:solidFill>
                <a:srgbClr val="0070C0"/>
              </a:solidFill>
              <a:cs typeface="Gauta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071670" y="2214554"/>
            <a:ext cx="8229600" cy="1219200"/>
          </a:xfrm>
        </p:spPr>
        <p:txBody>
          <a:bodyPr/>
          <a:lstStyle/>
          <a:p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Вывод слов в столбец</a:t>
            </a:r>
            <a:endParaRPr lang="ru-RU" dirty="0">
              <a:solidFill>
                <a:srgbClr val="0070C0"/>
              </a:solidFill>
              <a:cs typeface="Gauta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57214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15. Код второго задания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57214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16. Результат второго задания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142976" y="2214554"/>
            <a:ext cx="8229600" cy="1219200"/>
          </a:xfrm>
        </p:spPr>
        <p:txBody>
          <a:bodyPr/>
          <a:lstStyle/>
          <a:p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Вывод возраста в одной строке</a:t>
            </a:r>
            <a:endParaRPr lang="ru-RU" dirty="0">
              <a:solidFill>
                <a:srgbClr val="0070C0"/>
              </a:solidFill>
              <a:cs typeface="Gauta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57214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17. Код третьего задания 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57214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17. Результат третьего задания 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214414" y="2214554"/>
            <a:ext cx="8229600" cy="1219200"/>
          </a:xfrm>
        </p:spPr>
        <p:txBody>
          <a:bodyPr/>
          <a:lstStyle/>
          <a:p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Создание проекта в </a:t>
            </a:r>
            <a:r>
              <a:rPr lang="en-US" dirty="0" smtClean="0">
                <a:solidFill>
                  <a:srgbClr val="0070C0"/>
                </a:solidFill>
                <a:cs typeface="Gautami" pitchFamily="34" charset="0"/>
              </a:rPr>
              <a:t>Netbeans</a:t>
            </a:r>
            <a:endParaRPr lang="ru-RU" dirty="0">
              <a:solidFill>
                <a:srgbClr val="0070C0"/>
              </a:solidFill>
              <a:cs typeface="Gauta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715016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18. Создание проекта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715016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19. Выбор типа проекта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715016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20. Имя и расположение проекта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57214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1 . Приветствие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786454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21. Созданный проект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571736" y="2214554"/>
            <a:ext cx="8229600" cy="1219200"/>
          </a:xfrm>
        </p:spPr>
        <p:txBody>
          <a:bodyPr/>
          <a:lstStyle/>
          <a:p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Создание формы</a:t>
            </a:r>
            <a:endParaRPr lang="ru-RU" dirty="0">
              <a:solidFill>
                <a:srgbClr val="0070C0"/>
              </a:solidFill>
              <a:cs typeface="Gauta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786454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22. Создание формы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786454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23. Параметры формы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786454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24. Созданная форма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285852" y="2214554"/>
            <a:ext cx="8229600" cy="1219200"/>
          </a:xfrm>
        </p:spPr>
        <p:txBody>
          <a:bodyPr/>
          <a:lstStyle/>
          <a:p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Создание элементов формы</a:t>
            </a:r>
            <a:endParaRPr lang="ru-RU" dirty="0">
              <a:solidFill>
                <a:srgbClr val="0070C0"/>
              </a:solidFill>
              <a:cs typeface="Gauta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786454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25. Добавление кнопки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786454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26. Текст кнопки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786454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27. Запущенная программа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57891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28. Сборка завершена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57214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2 . Путь установки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57891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29. Новые элементы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5789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30. Обработчик события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57891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31. Результат работы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5789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32. Результат после нажатия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92933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33. Добавление новых элементов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57891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34. Группировка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00768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35. Текст элементов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00768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36. Обработчик события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00768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37. Выбор первого радио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00768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38. Выбор второго радио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57214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3 . Установка среды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IDE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NetBeans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8.2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00768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63880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39. Готовый запущенный проект с графическим интерфейсом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214414" y="2214554"/>
            <a:ext cx="8229600" cy="1219200"/>
          </a:xfrm>
        </p:spPr>
        <p:txBody>
          <a:bodyPr/>
          <a:lstStyle/>
          <a:p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Создание мини-калькулятора</a:t>
            </a:r>
            <a:endParaRPr lang="ru-RU" dirty="0">
              <a:solidFill>
                <a:srgbClr val="0070C0"/>
              </a:solidFill>
              <a:cs typeface="Gauta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5789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40. Код программы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92933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41. Результат работы операции сложение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929329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42. Результат работы операции вычитание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929329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43. Результат работы операции умножение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786453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44. Результат работы операции деление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14348" y="2000240"/>
            <a:ext cx="8229600" cy="1928826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Установка символов табуляции в 		качестве отступов</a:t>
            </a:r>
            <a:endParaRPr lang="ru-RU" dirty="0">
              <a:solidFill>
                <a:srgbClr val="0070C0"/>
              </a:solidFill>
              <a:cs typeface="Gauta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929329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4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 Выбор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Preferences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929329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4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 Раздел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Formatter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57214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4 . Установка программы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929329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4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 Выбор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Java Conventions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805808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4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Диалоговое окно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Java Conventions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92933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4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Установка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Tabs only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92933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50.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Закрытие диалогового окна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Preferences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14250" y="2000240"/>
            <a:ext cx="8929750" cy="1571636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Переименование элементов проекта</a:t>
            </a:r>
            <a:endParaRPr lang="ru-RU" dirty="0">
              <a:solidFill>
                <a:srgbClr val="0070C0"/>
              </a:solidFill>
              <a:cs typeface="Gauta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929329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51.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Выбор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Rename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501" y="0"/>
            <a:ext cx="9076997" cy="5929329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52.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Изменение имени класса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929329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53.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Диалоговое окно предупреждения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929329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5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Выбор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Rename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57891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55.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Изменение названия переменной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57214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5 . Завершение установки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85918" y="2214554"/>
            <a:ext cx="8229600" cy="1219200"/>
          </a:xfrm>
        </p:spPr>
        <p:txBody>
          <a:bodyPr/>
          <a:lstStyle/>
          <a:p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Создание нового пакета</a:t>
            </a:r>
            <a:endParaRPr lang="ru-RU" dirty="0">
              <a:solidFill>
                <a:srgbClr val="0070C0"/>
              </a:solidFill>
              <a:cs typeface="Gauta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92933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56.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Создание нового пакета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92933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57.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Диалоговое окно создания пакета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592933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58.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Новый пакет создан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14348" y="2214554"/>
            <a:ext cx="8229600" cy="12192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Перемещение класса из одного пакета 			в другой</a:t>
            </a:r>
            <a:endParaRPr lang="ru-RU" dirty="0">
              <a:solidFill>
                <a:srgbClr val="0070C0"/>
              </a:solidFill>
              <a:cs typeface="Gauta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5789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59. Выбор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Move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85789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0. Выбор пакета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786454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61. Класс перенесен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357290" y="2285992"/>
            <a:ext cx="8229600" cy="1219200"/>
          </a:xfrm>
        </p:spPr>
        <p:txBody>
          <a:bodyPr/>
          <a:lstStyle/>
          <a:p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Экспорт проекта в архив </a:t>
            </a:r>
            <a:r>
              <a:rPr lang="en-US" dirty="0" smtClean="0">
                <a:solidFill>
                  <a:srgbClr val="0070C0"/>
                </a:solidFill>
                <a:cs typeface="Gautami" pitchFamily="34" charset="0"/>
              </a:rPr>
              <a:t>zip</a:t>
            </a:r>
            <a:endParaRPr lang="ru-RU" dirty="0">
              <a:solidFill>
                <a:srgbClr val="0070C0"/>
              </a:solidFill>
              <a:cs typeface="Gauta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585789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62. Выбор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Export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14348" y="2214554"/>
            <a:ext cx="8229600" cy="1219200"/>
          </a:xfrm>
        </p:spPr>
        <p:txBody>
          <a:bodyPr/>
          <a:lstStyle/>
          <a:p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Запуск</a:t>
            </a:r>
            <a:r>
              <a:rPr lang="en-US" dirty="0" smtClean="0">
                <a:solidFill>
                  <a:srgbClr val="0070C0"/>
                </a:solidFill>
                <a:cs typeface="Gautami" pitchFamily="34" charset="0"/>
              </a:rPr>
              <a:t> Eclipse </a:t>
            </a:r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и создание проекта</a:t>
            </a:r>
            <a:endParaRPr lang="ru-RU" dirty="0">
              <a:solidFill>
                <a:srgbClr val="0070C0"/>
              </a:solidFill>
              <a:cs typeface="Gauta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585789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63. Выбор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Archive File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3999" cy="585789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64. Выбор пути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786453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65. Созданный архив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643174" y="2214554"/>
            <a:ext cx="8229600" cy="1219200"/>
          </a:xfrm>
        </p:spPr>
        <p:txBody>
          <a:bodyPr/>
          <a:lstStyle/>
          <a:p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Удаление проекта</a:t>
            </a:r>
            <a:endParaRPr lang="ru-RU" dirty="0">
              <a:solidFill>
                <a:srgbClr val="0070C0"/>
              </a:solidFill>
              <a:cs typeface="Gauta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786453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66. Выбор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Delete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715016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67. Диалоговое окно удаления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1538" y="2214554"/>
            <a:ext cx="8229600" cy="1219200"/>
          </a:xfrm>
        </p:spPr>
        <p:txBody>
          <a:bodyPr/>
          <a:lstStyle/>
          <a:p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Импорт проекта из архива </a:t>
            </a:r>
            <a:r>
              <a:rPr lang="en-US" dirty="0" smtClean="0">
                <a:solidFill>
                  <a:srgbClr val="0070C0"/>
                </a:solidFill>
                <a:cs typeface="Gautami" pitchFamily="34" charset="0"/>
              </a:rPr>
              <a:t>zip</a:t>
            </a:r>
            <a:endParaRPr lang="ru-RU" dirty="0">
              <a:solidFill>
                <a:srgbClr val="0070C0"/>
              </a:solidFill>
              <a:cs typeface="Gauta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786454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68. Импорт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786454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69. Выбор импорта существующего проекта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786454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70. Выбор пути к архиву с проектом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57214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. Запущенный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Eclipse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929329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71. Импортированный проект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928794" y="2214554"/>
            <a:ext cx="8229600" cy="1219200"/>
          </a:xfrm>
        </p:spPr>
        <p:txBody>
          <a:bodyPr/>
          <a:lstStyle/>
          <a:p>
            <a:r>
              <a:rPr lang="ru-RU" dirty="0" smtClean="0">
                <a:solidFill>
                  <a:srgbClr val="0070C0"/>
                </a:solidFill>
                <a:cs typeface="Gautami" pitchFamily="34" charset="0"/>
              </a:rPr>
              <a:t>Часть 1. Создание овала</a:t>
            </a:r>
            <a:endParaRPr lang="ru-RU" dirty="0">
              <a:solidFill>
                <a:srgbClr val="0070C0"/>
              </a:solidFill>
              <a:cs typeface="Gauta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929329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72. Созданный проект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857891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73. Наполнение кода проекта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85789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74. Настройка окна программы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85789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75. Окно проекта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85789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76. Создание методов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85789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77. Создание методов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92933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78. Отрисовка овала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92933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5214950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Рисунок 79. Результат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Бумажная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Бумажная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Бумажная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337</TotalTime>
  <Words>716</Words>
  <Application>Microsoft Office PowerPoint</Application>
  <PresentationFormat>Экран (4:3)</PresentationFormat>
  <Paragraphs>132</Paragraphs>
  <Slides>131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131</vt:i4>
      </vt:variant>
    </vt:vector>
  </HeadingPairs>
  <TitlesOfParts>
    <vt:vector size="132" baseType="lpstr">
      <vt:lpstr>Бумажная</vt:lpstr>
      <vt:lpstr>Работа с Git и Apache Netbeans </vt:lpstr>
      <vt:lpstr>Установка JDK</vt:lpstr>
      <vt:lpstr>Рисунок 1 . Приветствие</vt:lpstr>
      <vt:lpstr>Рисунок 2 . Путь установки</vt:lpstr>
      <vt:lpstr>Рисунок 3 . Установка среды IDE NetBeans 8.2</vt:lpstr>
      <vt:lpstr>Рисунок 4 . Установка программы</vt:lpstr>
      <vt:lpstr>Рисунок 5 . Завершение установки</vt:lpstr>
      <vt:lpstr>Запуск Eclipse и создание проекта</vt:lpstr>
      <vt:lpstr>Рисунок 6 . Запущенный Eclipse</vt:lpstr>
      <vt:lpstr>Рисунок 7 . Создание проекта</vt:lpstr>
      <vt:lpstr>Рисунок 8 . Необходимые настройки</vt:lpstr>
      <vt:lpstr>Создание класса</vt:lpstr>
      <vt:lpstr>Рисунок 9 . Создание класса</vt:lpstr>
      <vt:lpstr>Рисунок 10 . Настройки класса </vt:lpstr>
      <vt:lpstr>Рисунок 11 . Созданный класс </vt:lpstr>
      <vt:lpstr>Вывод надписи в консоль</vt:lpstr>
      <vt:lpstr>Рисунок 12 . Код первого задания </vt:lpstr>
      <vt:lpstr>Рисунок 13 . Запуск</vt:lpstr>
      <vt:lpstr>Рисунок 14. Результат первого задания </vt:lpstr>
      <vt:lpstr>Вывод слов в столбец</vt:lpstr>
      <vt:lpstr>Рисунок 15. Код второго задания </vt:lpstr>
      <vt:lpstr>Рисунок 16. Результат второго задания </vt:lpstr>
      <vt:lpstr>Вывод возраста в одной строке</vt:lpstr>
      <vt:lpstr>Рисунок 17. Код третьего задания  </vt:lpstr>
      <vt:lpstr>Рисунок 17. Результат третьего задания  </vt:lpstr>
      <vt:lpstr>Создание проекта в Netbeans</vt:lpstr>
      <vt:lpstr>Рисунок 18. Создание проекта </vt:lpstr>
      <vt:lpstr>Рисунок 19. Выбор типа проекта </vt:lpstr>
      <vt:lpstr>Рисунок 20. Имя и расположение проекта </vt:lpstr>
      <vt:lpstr>Рисунок 21. Созданный проект </vt:lpstr>
      <vt:lpstr>Создание формы</vt:lpstr>
      <vt:lpstr>Рисунок 22. Создание формы </vt:lpstr>
      <vt:lpstr>Рисунок 23. Параметры формы </vt:lpstr>
      <vt:lpstr>Рисунок 24. Созданная форма </vt:lpstr>
      <vt:lpstr>Создание элементов формы</vt:lpstr>
      <vt:lpstr>Рисунок 25. Добавление кнопки</vt:lpstr>
      <vt:lpstr>Рисунок 26. Текст кнопки</vt:lpstr>
      <vt:lpstr>Рисунок 27. Запущенная программа</vt:lpstr>
      <vt:lpstr>Рисунок 28. Сборка завершена</vt:lpstr>
      <vt:lpstr>Рисунок 29. Новые элементы</vt:lpstr>
      <vt:lpstr>Рисунок 30. Обработчик события</vt:lpstr>
      <vt:lpstr>Рисунок 31. Результат работы</vt:lpstr>
      <vt:lpstr>Рисунок 32. Результат после нажатия</vt:lpstr>
      <vt:lpstr>Рисунок 33. Добавление новых элементов</vt:lpstr>
      <vt:lpstr>Рисунок 34. Группировка </vt:lpstr>
      <vt:lpstr>Рисунок 35. Текст элементов </vt:lpstr>
      <vt:lpstr>Рисунок 36. Обработчик события </vt:lpstr>
      <vt:lpstr>Рисунок 37. Выбор первого радио </vt:lpstr>
      <vt:lpstr>Рисунок 38. Выбор второго радио </vt:lpstr>
      <vt:lpstr>Рисунок 39. Готовый запущенный проект с графическим интерфейсом </vt:lpstr>
      <vt:lpstr>Создание мини-калькулятора</vt:lpstr>
      <vt:lpstr>Рисунок 40. Код программы </vt:lpstr>
      <vt:lpstr>Рисунок 41. Результат работы операции сложение </vt:lpstr>
      <vt:lpstr>Рисунок 42. Результат работы операции вычитание </vt:lpstr>
      <vt:lpstr>Рисунок 43. Результат работы операции умножение </vt:lpstr>
      <vt:lpstr>Рисунок 44. Результат работы операции деление</vt:lpstr>
      <vt:lpstr>Установка символов табуляции в   качестве отступов</vt:lpstr>
      <vt:lpstr>Рисунок 45. Выбор Preferences  </vt:lpstr>
      <vt:lpstr>Рисунок 46. Раздел Formatter  </vt:lpstr>
      <vt:lpstr>Рисунок 47. Выбор Java Conventions  </vt:lpstr>
      <vt:lpstr>Рисунок 48. Диалоговое окно Java Conventions  </vt:lpstr>
      <vt:lpstr>Рисунок 49. Установка Tabs only  </vt:lpstr>
      <vt:lpstr>Рисунок 50. Закрытие диалогового окна  Preferences</vt:lpstr>
      <vt:lpstr>Переименование элементов проекта</vt:lpstr>
      <vt:lpstr>Рисунок 51. Выбор Rename</vt:lpstr>
      <vt:lpstr>Рисунок 52. Изменение имени класса</vt:lpstr>
      <vt:lpstr>Рисунок 53. Диалоговое окно предупреждения</vt:lpstr>
      <vt:lpstr>Рисунок 54. Выбор Rename</vt:lpstr>
      <vt:lpstr>Рисунок 55. Изменение названия переменной</vt:lpstr>
      <vt:lpstr>Создание нового пакета</vt:lpstr>
      <vt:lpstr>Рисунок 56. Создание нового пакета</vt:lpstr>
      <vt:lpstr>Рисунок 57. Диалоговое окно создания пакета</vt:lpstr>
      <vt:lpstr>Рисунок 58. Новый пакет создан</vt:lpstr>
      <vt:lpstr>Перемещение класса из одного пакета    в другой</vt:lpstr>
      <vt:lpstr>Рисунок 59. Выбор Move</vt:lpstr>
      <vt:lpstr>Рисунок 60. Выбор пакета</vt:lpstr>
      <vt:lpstr>Рисунок 61. Класс перенесен</vt:lpstr>
      <vt:lpstr>Экспорт проекта в архив zip</vt:lpstr>
      <vt:lpstr>Рисунок 62. Выбор Export</vt:lpstr>
      <vt:lpstr>Рисунок 63. Выбор Archive File</vt:lpstr>
      <vt:lpstr>Рисунок 64. Выбор пути</vt:lpstr>
      <vt:lpstr>Рисунок 65. Созданный архив</vt:lpstr>
      <vt:lpstr>Удаление проекта</vt:lpstr>
      <vt:lpstr>Рисунок 66. Выбор Delete</vt:lpstr>
      <vt:lpstr>Рисунок 67. Диалоговое окно удаления</vt:lpstr>
      <vt:lpstr>Импорт проекта из архива zip</vt:lpstr>
      <vt:lpstr>Рисунок 68. Импорт</vt:lpstr>
      <vt:lpstr>Рисунок 69. Выбор импорта существующего проекта</vt:lpstr>
      <vt:lpstr>Рисунок 70. Выбор пути к архиву с проектом</vt:lpstr>
      <vt:lpstr>Рисунок 71. Импортированный проект</vt:lpstr>
      <vt:lpstr>Часть 1. Создание овала</vt:lpstr>
      <vt:lpstr>Рисунок 72. Созданный проект</vt:lpstr>
      <vt:lpstr>Рисунок 73. Наполнение кода проекта</vt:lpstr>
      <vt:lpstr>Рисунок 74. Настройка окна программы</vt:lpstr>
      <vt:lpstr>Рисунок 75. Окно проекта</vt:lpstr>
      <vt:lpstr>Рисунок 76. Создание методов</vt:lpstr>
      <vt:lpstr>Рисунок 77. Создание методов</vt:lpstr>
      <vt:lpstr>Рисунок 78. Отрисовка овала</vt:lpstr>
      <vt:lpstr>Рисунок 79. Результат</vt:lpstr>
      <vt:lpstr>Часть 2. Работа с изображениями</vt:lpstr>
      <vt:lpstr>Рисунок 80. Добавление картинок</vt:lpstr>
      <vt:lpstr>Рисунок 81. Новые переменные</vt:lpstr>
      <vt:lpstr>Рисунок 82. Загрузка картинок</vt:lpstr>
      <vt:lpstr>Рисунок 83. Расположение картинок</vt:lpstr>
      <vt:lpstr>Рисунок 84. Запущенный проект с отрисованными картинками</vt:lpstr>
      <vt:lpstr>Рисунок 85. Коммент</vt:lpstr>
      <vt:lpstr>Рисунок 86. Координаты точек углов</vt:lpstr>
      <vt:lpstr>Рисунок 87. Изменение координат на переменные </vt:lpstr>
      <vt:lpstr>Рисунок 88. Результат </vt:lpstr>
      <vt:lpstr>Рисунок 89. Дополнение кода метода отрисовки </vt:lpstr>
      <vt:lpstr>Рисунок 90. Добавление переменной для времени </vt:lpstr>
      <vt:lpstr>Рисунок 91. Присвоение значения времени переменной</vt:lpstr>
      <vt:lpstr>Рисунок 92. Написание игрового цикла</vt:lpstr>
      <vt:lpstr>Рисунок 93. Добавление переменной скорости</vt:lpstr>
      <vt:lpstr>Рисунок 94. Запущенная программа</vt:lpstr>
      <vt:lpstr>Рисунок 95. Изменение начального значения переменной верхней координаты</vt:lpstr>
      <vt:lpstr>Рисунок 96. Запущенная программа</vt:lpstr>
      <vt:lpstr>Часть 3. Анимация</vt:lpstr>
      <vt:lpstr>Рисунок 97. Условия отрисовки падающего объекта</vt:lpstr>
      <vt:lpstr>Рисунок 98. Обработчик события нажатия на кнопку мыши</vt:lpstr>
      <vt:lpstr>Рисунок 99. Добавление очков</vt:lpstr>
      <vt:lpstr>Рисунок 100. Добавление кода увеличения очков</vt:lpstr>
      <vt:lpstr>Рисунок 101. Программа в работе</vt:lpstr>
      <vt:lpstr>Рисунок 102. Окно при завершение работы программы</vt:lpstr>
      <vt:lpstr>GitHub</vt:lpstr>
      <vt:lpstr>Рисунок 103. Создание репозитория</vt:lpstr>
      <vt:lpstr>Рисунок 104. Инициализация проектов</vt:lpstr>
      <vt:lpstr>Рисунок 105. Calc</vt:lpstr>
      <vt:lpstr>Рисунок 106. Game</vt:lpstr>
      <vt:lpstr>Рисунок 107. Отправка на удалённый репозиторий</vt:lpstr>
      <vt:lpstr>Рисунок 108. Github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Работа с Git и Apache Netbeans</dc:title>
  <dc:creator>AdmiN</dc:creator>
  <cp:lastModifiedBy>Пользователь Windows</cp:lastModifiedBy>
  <cp:revision>33</cp:revision>
  <dcterms:created xsi:type="dcterms:W3CDTF">2025-04-07T18:32:42Z</dcterms:created>
  <dcterms:modified xsi:type="dcterms:W3CDTF">2025-04-11T05:35:50Z</dcterms:modified>
</cp:coreProperties>
</file>